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9" r:id="rId2"/>
    <p:sldId id="430" r:id="rId3"/>
    <p:sldId id="431" r:id="rId4"/>
    <p:sldId id="432" r:id="rId5"/>
    <p:sldId id="433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4" r:id="rId57"/>
    <p:sldId id="485" r:id="rId58"/>
    <p:sldId id="486" r:id="rId59"/>
    <p:sldId id="487" r:id="rId60"/>
    <p:sldId id="488" r:id="rId61"/>
    <p:sldId id="489" r:id="rId62"/>
    <p:sldId id="490" r:id="rId63"/>
    <p:sldId id="491" r:id="rId64"/>
    <p:sldId id="492" r:id="rId65"/>
    <p:sldId id="493" r:id="rId66"/>
    <p:sldId id="494" r:id="rId67"/>
    <p:sldId id="495" r:id="rId68"/>
    <p:sldId id="496" r:id="rId69"/>
    <p:sldId id="497" r:id="rId70"/>
    <p:sldId id="498" r:id="rId71"/>
    <p:sldId id="499" r:id="rId72"/>
    <p:sldId id="500" r:id="rId73"/>
    <p:sldId id="501" r:id="rId74"/>
    <p:sldId id="502" r:id="rId75"/>
    <p:sldId id="503" r:id="rId76"/>
    <p:sldId id="504" r:id="rId77"/>
    <p:sldId id="505" r:id="rId78"/>
    <p:sldId id="506" r:id="rId79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4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7036-D20B-4184-82E0-C3E614DE9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B0618-C753-4E2D-896C-AF117CE4B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A7744-EEF0-4BC1-BCB2-1E406557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39AF0-7BF9-40A7-B50C-C0EC3A0B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7EEF9-2C6C-4A96-B2EF-92C297A4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536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BD8A-B352-43CC-9D96-92C7137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DEE99-ED44-43DE-8A40-587DC4F16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53CB9-561E-4213-AFD8-DBAF84C55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2D2DD-6F66-4255-882A-AD8FDA3B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1C66D-527C-41F9-98CB-01A709B5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194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CDEB0-B476-472E-A7D2-8FB077E59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E38DC-A9E3-4363-9305-A110B2F85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C42AB-5B0B-4AE3-BC64-42510C1A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668D0-C831-464D-AA6E-F0449FD5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7B1C-FF00-4568-ACAB-718055A8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925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B07-DF9A-4E8E-9302-49641A65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B1AA-51CF-4D01-BDC0-0ECA2EAD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AB499-BB0F-44DB-8F9F-949E1186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24BD3-F31F-46AA-9D63-E9263D03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2341-FF9C-4821-B7F1-626E516F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2373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B379-2DC1-459D-8312-0D8EF5F9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2BE97-E23A-4691-B447-29AB5AFD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990A6-B23C-4E15-9A22-9D29D3D4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C6112-CF25-46A0-93DD-9EE8E9438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ABBDE-4ED5-416E-921A-07D11398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3492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F49E-5B1A-4B78-985B-9744C287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E0A3-BB50-4B10-AA5F-A39E50BE4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BA004-F23D-4649-89E8-C6A53143B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8576F-258E-49E0-B7BF-B953B459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9B70E-9810-4060-85C3-766E6F43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5342B-B2A5-4F7D-BCE9-92AFB10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951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DA73-11E3-4131-B0E7-A66446C1F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BF4F-039B-4280-9E18-39B16C5D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5E74A-19F3-4617-AA08-3AFF150B3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E2721-7CEA-4FDD-BF26-F0D04DE0B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17EAF-8201-48CC-BB29-854339EB6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8C81-FF16-4DE5-801E-CB316CA1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252781-F0E7-4BD9-9D73-C76E7933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81DCF-AA6B-4815-8429-3C92E608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564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8D5B-A4C5-4151-A05B-43356D41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17AC1-B73F-4E96-BC07-4FB1C6A1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02A3C-3A4B-4DEC-ACEA-2E31E687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70884-81E2-4B0A-B9B1-63D97E72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8122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E782B-5E7F-4171-8661-111D3EAC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4962B-8B02-410C-9603-8A2EF677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73F44-A32F-41EB-98F5-B19F8B24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9097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1E0F-B64F-4772-A2DE-837749F19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0B76-2217-451E-957A-F38A67573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A3A3C-170D-47A4-8FE0-B325E97A6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3B6B3-0B44-4E3B-802C-05E8B6DC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B9E03-F5B4-4A41-AFF8-A5A70771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E4CB3-806B-49F1-A688-75D97B34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5221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1050-4FDA-4120-8E62-6C176E44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D275D-9044-4FE5-9D45-30353C66D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2100E-D2C7-4CCD-97C0-EC0964A94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ED88-1120-4182-849F-D10E6D8B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8823D-B22C-4641-9F22-ABB2FF4B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37663-2F96-4EB8-ACC8-FADF267A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67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7FB5B-11FE-4F4C-9AE8-7828A345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50712-DD1A-42F4-B7B5-E882AEA4A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675DB-C627-415F-A88B-BB5F218B6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A823F-7473-427E-A723-9D9019A1EB6F}" type="datetimeFigureOut">
              <a:rPr lang="hr-HR" smtClean="0"/>
              <a:t>11.9.2021.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0D65-2C48-4455-8071-D720E4CC9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021DD-1101-4EF4-9122-E60C1623F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51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u5Z0T7d8W">
            <a:extLst>
              <a:ext uri="{FF2B5EF4-FFF2-40B4-BE49-F238E27FC236}">
                <a16:creationId xmlns:a16="http://schemas.microsoft.com/office/drawing/2014/main" id="{04957071-FBA7-4547-9C82-431EB2FF7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72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3Zja6fcjQ">
            <a:extLst>
              <a:ext uri="{FF2B5EF4-FFF2-40B4-BE49-F238E27FC236}">
                <a16:creationId xmlns:a16="http://schemas.microsoft.com/office/drawing/2014/main" id="{D52E588C-A228-46ED-A20F-9F2BF2EDB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42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D5WKwQW8a">
            <a:extLst>
              <a:ext uri="{FF2B5EF4-FFF2-40B4-BE49-F238E27FC236}">
                <a16:creationId xmlns:a16="http://schemas.microsoft.com/office/drawing/2014/main" id="{03B6FE20-2347-4EAA-AEF8-063E7D34B6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4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1ry5FCbt0Z">
            <a:extLst>
              <a:ext uri="{FF2B5EF4-FFF2-40B4-BE49-F238E27FC236}">
                <a16:creationId xmlns:a16="http://schemas.microsoft.com/office/drawing/2014/main" id="{8E813981-83E0-4A6C-8D9A-AC7CA24210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2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E4uv1thtX">
            <a:extLst>
              <a:ext uri="{FF2B5EF4-FFF2-40B4-BE49-F238E27FC236}">
                <a16:creationId xmlns:a16="http://schemas.microsoft.com/office/drawing/2014/main" id="{4C03A9C7-3F5B-46F8-85A2-4AE93697AF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4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1zK5UFoFV">
            <a:extLst>
              <a:ext uri="{FF2B5EF4-FFF2-40B4-BE49-F238E27FC236}">
                <a16:creationId xmlns:a16="http://schemas.microsoft.com/office/drawing/2014/main" id="{64CBCB49-9629-4C0C-B35E-AE53D60CEC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6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8LavHXp0J">
            <a:extLst>
              <a:ext uri="{FF2B5EF4-FFF2-40B4-BE49-F238E27FC236}">
                <a16:creationId xmlns:a16="http://schemas.microsoft.com/office/drawing/2014/main" id="{E112AC72-0190-4CF6-A376-7B5E73CBDF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17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aACcmZQqW">
            <a:extLst>
              <a:ext uri="{FF2B5EF4-FFF2-40B4-BE49-F238E27FC236}">
                <a16:creationId xmlns:a16="http://schemas.microsoft.com/office/drawing/2014/main" id="{2D52ED96-7D7C-4AB9-8661-865A00A2EE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45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TmvuJywPM">
            <a:extLst>
              <a:ext uri="{FF2B5EF4-FFF2-40B4-BE49-F238E27FC236}">
                <a16:creationId xmlns:a16="http://schemas.microsoft.com/office/drawing/2014/main" id="{690867A4-E158-4C99-954C-F1966AC11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6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kbdc1EBoC">
            <a:extLst>
              <a:ext uri="{FF2B5EF4-FFF2-40B4-BE49-F238E27FC236}">
                <a16:creationId xmlns:a16="http://schemas.microsoft.com/office/drawing/2014/main" id="{79165478-3FA5-4FD8-BFC7-F3CF64EB7E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7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0lCIy27AZ">
            <a:extLst>
              <a:ext uri="{FF2B5EF4-FFF2-40B4-BE49-F238E27FC236}">
                <a16:creationId xmlns:a16="http://schemas.microsoft.com/office/drawing/2014/main" id="{3D6CDFD3-702A-4899-B2B3-730A7EBA83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1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zS1cCfyhB">
            <a:extLst>
              <a:ext uri="{FF2B5EF4-FFF2-40B4-BE49-F238E27FC236}">
                <a16:creationId xmlns:a16="http://schemas.microsoft.com/office/drawing/2014/main" id="{447B37C3-48C6-452F-8889-B2097A06F3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6Xei5BJV9">
            <a:extLst>
              <a:ext uri="{FF2B5EF4-FFF2-40B4-BE49-F238E27FC236}">
                <a16:creationId xmlns:a16="http://schemas.microsoft.com/office/drawing/2014/main" id="{78A28AA7-4AC8-4F88-BF8B-C4E7B54142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8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yYDNMEK4B">
            <a:extLst>
              <a:ext uri="{FF2B5EF4-FFF2-40B4-BE49-F238E27FC236}">
                <a16:creationId xmlns:a16="http://schemas.microsoft.com/office/drawing/2014/main" id="{00992603-6DFE-4BAA-AD61-3ADDE09E9B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BQQSzxSPw">
            <a:extLst>
              <a:ext uri="{FF2B5EF4-FFF2-40B4-BE49-F238E27FC236}">
                <a16:creationId xmlns:a16="http://schemas.microsoft.com/office/drawing/2014/main" id="{3CC5C2B4-3EE7-4290-AA0C-839BC947FA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5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1I20GgsMh">
            <a:extLst>
              <a:ext uri="{FF2B5EF4-FFF2-40B4-BE49-F238E27FC236}">
                <a16:creationId xmlns:a16="http://schemas.microsoft.com/office/drawing/2014/main" id="{E3D3D690-4249-4997-A6B4-11396C7AF5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54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U0Cfxdves">
            <a:extLst>
              <a:ext uri="{FF2B5EF4-FFF2-40B4-BE49-F238E27FC236}">
                <a16:creationId xmlns:a16="http://schemas.microsoft.com/office/drawing/2014/main" id="{76DC9ACD-8965-44DB-BA64-991302177F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9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9BNHdABlOd">
            <a:extLst>
              <a:ext uri="{FF2B5EF4-FFF2-40B4-BE49-F238E27FC236}">
                <a16:creationId xmlns:a16="http://schemas.microsoft.com/office/drawing/2014/main" id="{212015C1-80C5-44E1-8980-95E092BA55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6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19YE3PTMh">
            <a:extLst>
              <a:ext uri="{FF2B5EF4-FFF2-40B4-BE49-F238E27FC236}">
                <a16:creationId xmlns:a16="http://schemas.microsoft.com/office/drawing/2014/main" id="{2EAD2362-A280-4224-B7CF-6A24043223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80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bW6nhFodN">
            <a:extLst>
              <a:ext uri="{FF2B5EF4-FFF2-40B4-BE49-F238E27FC236}">
                <a16:creationId xmlns:a16="http://schemas.microsoft.com/office/drawing/2014/main" id="{DD75D057-1112-4AC6-872A-F49792151D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0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1kczrhQB9">
            <a:extLst>
              <a:ext uri="{FF2B5EF4-FFF2-40B4-BE49-F238E27FC236}">
                <a16:creationId xmlns:a16="http://schemas.microsoft.com/office/drawing/2014/main" id="{04256155-4F29-460A-BBD1-D06D5CA1E8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4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UTCdaz4XX">
            <a:extLst>
              <a:ext uri="{FF2B5EF4-FFF2-40B4-BE49-F238E27FC236}">
                <a16:creationId xmlns:a16="http://schemas.microsoft.com/office/drawing/2014/main" id="{B7EE215B-DA84-4464-9E4C-E335419C89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3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sgKffj56D">
            <a:extLst>
              <a:ext uri="{FF2B5EF4-FFF2-40B4-BE49-F238E27FC236}">
                <a16:creationId xmlns:a16="http://schemas.microsoft.com/office/drawing/2014/main" id="{5CA78BFE-E914-4C9A-A5EA-B63ABD9821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9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iiyrCvGfH">
            <a:extLst>
              <a:ext uri="{FF2B5EF4-FFF2-40B4-BE49-F238E27FC236}">
                <a16:creationId xmlns:a16="http://schemas.microsoft.com/office/drawing/2014/main" id="{BBADD1E8-D598-473F-BC63-AF9160227A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00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YwwPOEFbJ">
            <a:extLst>
              <a:ext uri="{FF2B5EF4-FFF2-40B4-BE49-F238E27FC236}">
                <a16:creationId xmlns:a16="http://schemas.microsoft.com/office/drawing/2014/main" id="{ED1230CA-5ADA-4D5A-AAEB-C2B04B3DF2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1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g8Mx1wLeG">
            <a:extLst>
              <a:ext uri="{FF2B5EF4-FFF2-40B4-BE49-F238E27FC236}">
                <a16:creationId xmlns:a16="http://schemas.microsoft.com/office/drawing/2014/main" id="{4E56E149-D171-4015-8756-82741C0E6F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57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Ptsg0sSXi">
            <a:extLst>
              <a:ext uri="{FF2B5EF4-FFF2-40B4-BE49-F238E27FC236}">
                <a16:creationId xmlns:a16="http://schemas.microsoft.com/office/drawing/2014/main" id="{3801513F-433F-4F94-8490-B5E634D0C3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20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Vc2U6XLpO">
            <a:extLst>
              <a:ext uri="{FF2B5EF4-FFF2-40B4-BE49-F238E27FC236}">
                <a16:creationId xmlns:a16="http://schemas.microsoft.com/office/drawing/2014/main" id="{357E95C3-CC6C-49D0-9B75-1E0C247E81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4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8Y4qAa1gm">
            <a:extLst>
              <a:ext uri="{FF2B5EF4-FFF2-40B4-BE49-F238E27FC236}">
                <a16:creationId xmlns:a16="http://schemas.microsoft.com/office/drawing/2014/main" id="{A9AA67FF-2740-41ED-9EF0-E0854778C2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40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Ta6XxMUnc">
            <a:extLst>
              <a:ext uri="{FF2B5EF4-FFF2-40B4-BE49-F238E27FC236}">
                <a16:creationId xmlns:a16="http://schemas.microsoft.com/office/drawing/2014/main" id="{BF4DCFB8-945B-4ADF-A9BF-ED4CFB6E2C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3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m2tvyhug3">
            <a:extLst>
              <a:ext uri="{FF2B5EF4-FFF2-40B4-BE49-F238E27FC236}">
                <a16:creationId xmlns:a16="http://schemas.microsoft.com/office/drawing/2014/main" id="{68875465-CB56-4B6E-A431-41B96D17E4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0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khUwDH6Ny">
            <a:extLst>
              <a:ext uri="{FF2B5EF4-FFF2-40B4-BE49-F238E27FC236}">
                <a16:creationId xmlns:a16="http://schemas.microsoft.com/office/drawing/2014/main" id="{5BE30220-F996-48F1-8C64-634BEFFBEA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2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Tl7yeEnD2">
            <a:extLst>
              <a:ext uri="{FF2B5EF4-FFF2-40B4-BE49-F238E27FC236}">
                <a16:creationId xmlns:a16="http://schemas.microsoft.com/office/drawing/2014/main" id="{75B4143D-61B9-47B9-9897-DFF66CDB4D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7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ECQaKJbX7">
            <a:extLst>
              <a:ext uri="{FF2B5EF4-FFF2-40B4-BE49-F238E27FC236}">
                <a16:creationId xmlns:a16="http://schemas.microsoft.com/office/drawing/2014/main" id="{C76DA5DB-E73B-49DF-B586-9B31007B81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05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gBvjEbShAB">
            <a:extLst>
              <a:ext uri="{FF2B5EF4-FFF2-40B4-BE49-F238E27FC236}">
                <a16:creationId xmlns:a16="http://schemas.microsoft.com/office/drawing/2014/main" id="{1D74C6E9-D2E9-4DEA-83F8-B407D370E8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5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ulcgYo88B">
            <a:extLst>
              <a:ext uri="{FF2B5EF4-FFF2-40B4-BE49-F238E27FC236}">
                <a16:creationId xmlns:a16="http://schemas.microsoft.com/office/drawing/2014/main" id="{45E95E40-34FA-48C2-B6D5-09DF17DC9B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59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X37tQq699">
            <a:extLst>
              <a:ext uri="{FF2B5EF4-FFF2-40B4-BE49-F238E27FC236}">
                <a16:creationId xmlns:a16="http://schemas.microsoft.com/office/drawing/2014/main" id="{D2045149-6B12-4A43-93F3-2B8E7C402A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25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vMSsqV7KN">
            <a:extLst>
              <a:ext uri="{FF2B5EF4-FFF2-40B4-BE49-F238E27FC236}">
                <a16:creationId xmlns:a16="http://schemas.microsoft.com/office/drawing/2014/main" id="{A7DAAD82-2D24-48F1-9923-CFD86CD01F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19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4CHGXcgC0">
            <a:extLst>
              <a:ext uri="{FF2B5EF4-FFF2-40B4-BE49-F238E27FC236}">
                <a16:creationId xmlns:a16="http://schemas.microsoft.com/office/drawing/2014/main" id="{92CA3F12-D168-40AB-B970-3CF813E7B4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14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A8h9szGca">
            <a:extLst>
              <a:ext uri="{FF2B5EF4-FFF2-40B4-BE49-F238E27FC236}">
                <a16:creationId xmlns:a16="http://schemas.microsoft.com/office/drawing/2014/main" id="{F21CCAC3-D87C-4AED-9F18-2621A3293B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68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if2baHyoA">
            <a:extLst>
              <a:ext uri="{FF2B5EF4-FFF2-40B4-BE49-F238E27FC236}">
                <a16:creationId xmlns:a16="http://schemas.microsoft.com/office/drawing/2014/main" id="{0B861D33-B68F-4896-BE66-D20A0776EF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66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YEfW9bId3">
            <a:extLst>
              <a:ext uri="{FF2B5EF4-FFF2-40B4-BE49-F238E27FC236}">
                <a16:creationId xmlns:a16="http://schemas.microsoft.com/office/drawing/2014/main" id="{A91CACFF-68CA-4B2F-93CD-92C76DAAA5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14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5eNv5pRpMM">
            <a:extLst>
              <a:ext uri="{FF2B5EF4-FFF2-40B4-BE49-F238E27FC236}">
                <a16:creationId xmlns:a16="http://schemas.microsoft.com/office/drawing/2014/main" id="{D0122EDC-6394-4C6F-95CA-D07C6F935E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92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TAmsiWRFH">
            <a:extLst>
              <a:ext uri="{FF2B5EF4-FFF2-40B4-BE49-F238E27FC236}">
                <a16:creationId xmlns:a16="http://schemas.microsoft.com/office/drawing/2014/main" id="{0B479B28-9BD1-4D11-8A97-8C76F17E90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roJv6s8Bm">
            <a:extLst>
              <a:ext uri="{FF2B5EF4-FFF2-40B4-BE49-F238E27FC236}">
                <a16:creationId xmlns:a16="http://schemas.microsoft.com/office/drawing/2014/main" id="{59507717-0BD9-48BF-A5A9-287367CC33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1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5ixUCu1QP">
            <a:extLst>
              <a:ext uri="{FF2B5EF4-FFF2-40B4-BE49-F238E27FC236}">
                <a16:creationId xmlns:a16="http://schemas.microsoft.com/office/drawing/2014/main" id="{4FAD8812-E51F-4CE3-BE63-D11E97E981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59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6lvY12PEB">
            <a:extLst>
              <a:ext uri="{FF2B5EF4-FFF2-40B4-BE49-F238E27FC236}">
                <a16:creationId xmlns:a16="http://schemas.microsoft.com/office/drawing/2014/main" id="{35F7287D-7EF7-4550-BB23-F9E4369FEA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95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TtQtaALzB">
            <a:extLst>
              <a:ext uri="{FF2B5EF4-FFF2-40B4-BE49-F238E27FC236}">
                <a16:creationId xmlns:a16="http://schemas.microsoft.com/office/drawing/2014/main" id="{CDB08681-EF39-4319-8534-D66D02B6EC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5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rO9jPAklg5">
            <a:extLst>
              <a:ext uri="{FF2B5EF4-FFF2-40B4-BE49-F238E27FC236}">
                <a16:creationId xmlns:a16="http://schemas.microsoft.com/office/drawing/2014/main" id="{1B78E039-38C5-408E-AF7A-1E18C1B99D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16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Fz0ju5lHI">
            <a:extLst>
              <a:ext uri="{FF2B5EF4-FFF2-40B4-BE49-F238E27FC236}">
                <a16:creationId xmlns:a16="http://schemas.microsoft.com/office/drawing/2014/main" id="{C71BF842-1CEE-4AA1-946C-16ACBCAAEB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64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9j9g1ntoFl">
            <a:extLst>
              <a:ext uri="{FF2B5EF4-FFF2-40B4-BE49-F238E27FC236}">
                <a16:creationId xmlns:a16="http://schemas.microsoft.com/office/drawing/2014/main" id="{61F0585E-7CC0-4889-9B02-D7C31AB62E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64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xRNQYgX5A">
            <a:extLst>
              <a:ext uri="{FF2B5EF4-FFF2-40B4-BE49-F238E27FC236}">
                <a16:creationId xmlns:a16="http://schemas.microsoft.com/office/drawing/2014/main" id="{BB3D2545-9784-4194-8B94-0BBC4B4133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784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jhafdquZm">
            <a:extLst>
              <a:ext uri="{FF2B5EF4-FFF2-40B4-BE49-F238E27FC236}">
                <a16:creationId xmlns:a16="http://schemas.microsoft.com/office/drawing/2014/main" id="{32C4D81D-402A-49CB-B8D0-F5902CA3D0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1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RT1qyN1iY">
            <a:extLst>
              <a:ext uri="{FF2B5EF4-FFF2-40B4-BE49-F238E27FC236}">
                <a16:creationId xmlns:a16="http://schemas.microsoft.com/office/drawing/2014/main" id="{4B471B5B-0867-41C1-B635-EBC1E5CB65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mvTw1Ahl5">
            <a:extLst>
              <a:ext uri="{FF2B5EF4-FFF2-40B4-BE49-F238E27FC236}">
                <a16:creationId xmlns:a16="http://schemas.microsoft.com/office/drawing/2014/main" id="{0CBAC1AF-189A-4ABD-8180-2E27B041BD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wtTbkMadm">
            <a:extLst>
              <a:ext uri="{FF2B5EF4-FFF2-40B4-BE49-F238E27FC236}">
                <a16:creationId xmlns:a16="http://schemas.microsoft.com/office/drawing/2014/main" id="{1B99EEA5-2F01-4B5D-A747-2B67A8B0B8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92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fj0feIaXn">
            <a:extLst>
              <a:ext uri="{FF2B5EF4-FFF2-40B4-BE49-F238E27FC236}">
                <a16:creationId xmlns:a16="http://schemas.microsoft.com/office/drawing/2014/main" id="{21698569-617E-4DAB-A93F-E0D3208AF3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90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vSAcbmcry">
            <a:extLst>
              <a:ext uri="{FF2B5EF4-FFF2-40B4-BE49-F238E27FC236}">
                <a16:creationId xmlns:a16="http://schemas.microsoft.com/office/drawing/2014/main" id="{627A04C2-69BF-4A06-8943-85D8F3615B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79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exnDxgI7g">
            <a:extLst>
              <a:ext uri="{FF2B5EF4-FFF2-40B4-BE49-F238E27FC236}">
                <a16:creationId xmlns:a16="http://schemas.microsoft.com/office/drawing/2014/main" id="{21A87DDA-DBB5-45BB-B5ED-E618DEC1B9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60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UbgrWYa7v">
            <a:extLst>
              <a:ext uri="{FF2B5EF4-FFF2-40B4-BE49-F238E27FC236}">
                <a16:creationId xmlns:a16="http://schemas.microsoft.com/office/drawing/2014/main" id="{18476EEC-58CE-4BC2-8618-51A881986D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16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TiYwnSplL">
            <a:extLst>
              <a:ext uri="{FF2B5EF4-FFF2-40B4-BE49-F238E27FC236}">
                <a16:creationId xmlns:a16="http://schemas.microsoft.com/office/drawing/2014/main" id="{568BE08E-BB17-4C10-B06A-EC8EED00E6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105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A7CS6wZQv">
            <a:extLst>
              <a:ext uri="{FF2B5EF4-FFF2-40B4-BE49-F238E27FC236}">
                <a16:creationId xmlns:a16="http://schemas.microsoft.com/office/drawing/2014/main" id="{00ECEB2F-405D-4C18-AAFD-C84EE3C66C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46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1tEAG5L0V">
            <a:extLst>
              <a:ext uri="{FF2B5EF4-FFF2-40B4-BE49-F238E27FC236}">
                <a16:creationId xmlns:a16="http://schemas.microsoft.com/office/drawing/2014/main" id="{2C36FA5C-DD4B-4A75-8C4F-CC6AC6C246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777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uhwywoxOH">
            <a:extLst>
              <a:ext uri="{FF2B5EF4-FFF2-40B4-BE49-F238E27FC236}">
                <a16:creationId xmlns:a16="http://schemas.microsoft.com/office/drawing/2014/main" id="{04835FDB-64AA-4652-BF3A-BCAEBDD3A8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51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BRkgD4t5U">
            <a:extLst>
              <a:ext uri="{FF2B5EF4-FFF2-40B4-BE49-F238E27FC236}">
                <a16:creationId xmlns:a16="http://schemas.microsoft.com/office/drawing/2014/main" id="{D390DD56-F972-4AA0-9A10-C1B873E56D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5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GeMujvZDbu">
            <a:extLst>
              <a:ext uri="{FF2B5EF4-FFF2-40B4-BE49-F238E27FC236}">
                <a16:creationId xmlns:a16="http://schemas.microsoft.com/office/drawing/2014/main" id="{41BCF333-D6D7-476C-AD91-C9F02CCD75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0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IxHgij2v5">
            <a:extLst>
              <a:ext uri="{FF2B5EF4-FFF2-40B4-BE49-F238E27FC236}">
                <a16:creationId xmlns:a16="http://schemas.microsoft.com/office/drawing/2014/main" id="{74A5AAEB-6FBA-4487-9D62-1F9B1796C7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665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PcQPPIwuz">
            <a:extLst>
              <a:ext uri="{FF2B5EF4-FFF2-40B4-BE49-F238E27FC236}">
                <a16:creationId xmlns:a16="http://schemas.microsoft.com/office/drawing/2014/main" id="{75D3F1C8-4039-407F-8ABB-BE2432750D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925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6axMDe6IgA">
            <a:extLst>
              <a:ext uri="{FF2B5EF4-FFF2-40B4-BE49-F238E27FC236}">
                <a16:creationId xmlns:a16="http://schemas.microsoft.com/office/drawing/2014/main" id="{5B7BD2C7-4623-4ABC-A150-DA2E3C47D9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450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mCkKk6fec">
            <a:extLst>
              <a:ext uri="{FF2B5EF4-FFF2-40B4-BE49-F238E27FC236}">
                <a16:creationId xmlns:a16="http://schemas.microsoft.com/office/drawing/2014/main" id="{170CDC88-CE5F-47D1-B49B-BC9A29C783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4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oC9uPlxVm">
            <a:extLst>
              <a:ext uri="{FF2B5EF4-FFF2-40B4-BE49-F238E27FC236}">
                <a16:creationId xmlns:a16="http://schemas.microsoft.com/office/drawing/2014/main" id="{0C1956A6-1632-4894-935B-A26AAC208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931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mwSlAaEG7">
            <a:extLst>
              <a:ext uri="{FF2B5EF4-FFF2-40B4-BE49-F238E27FC236}">
                <a16:creationId xmlns:a16="http://schemas.microsoft.com/office/drawing/2014/main" id="{0E52038C-6315-4498-A5D0-02034CAFC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08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8dq2zZ6RI">
            <a:extLst>
              <a:ext uri="{FF2B5EF4-FFF2-40B4-BE49-F238E27FC236}">
                <a16:creationId xmlns:a16="http://schemas.microsoft.com/office/drawing/2014/main" id="{BE56CD3C-5521-45D0-9962-C85F8F6757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64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h3jBaX8a2">
            <a:extLst>
              <a:ext uri="{FF2B5EF4-FFF2-40B4-BE49-F238E27FC236}">
                <a16:creationId xmlns:a16="http://schemas.microsoft.com/office/drawing/2014/main" id="{76057B07-D171-4CC5-9436-AE829E995D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8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1qwM9AIsj">
            <a:extLst>
              <a:ext uri="{FF2B5EF4-FFF2-40B4-BE49-F238E27FC236}">
                <a16:creationId xmlns:a16="http://schemas.microsoft.com/office/drawing/2014/main" id="{F89BE677-877D-4B1C-AE8B-E4F872A560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15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iUfkRjX3O">
            <a:extLst>
              <a:ext uri="{FF2B5EF4-FFF2-40B4-BE49-F238E27FC236}">
                <a16:creationId xmlns:a16="http://schemas.microsoft.com/office/drawing/2014/main" id="{95007B9B-7D5D-4249-A588-D012BB000E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3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aE6LLQteb">
            <a:extLst>
              <a:ext uri="{FF2B5EF4-FFF2-40B4-BE49-F238E27FC236}">
                <a16:creationId xmlns:a16="http://schemas.microsoft.com/office/drawing/2014/main" id="{ED3859AA-99DD-4804-9E8F-0921A881C1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6dKCdQ5D6">
            <a:extLst>
              <a:ext uri="{FF2B5EF4-FFF2-40B4-BE49-F238E27FC236}">
                <a16:creationId xmlns:a16="http://schemas.microsoft.com/office/drawing/2014/main" id="{65A75D41-CD83-4A56-8CE6-2D50AA0AAC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9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0</Words>
  <Application>Microsoft Office PowerPoint</Application>
  <PresentationFormat>Widescreen</PresentationFormat>
  <Paragraphs>0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StaFaka</cp:lastModifiedBy>
  <cp:revision>4</cp:revision>
  <dcterms:created xsi:type="dcterms:W3CDTF">2021-09-02T12:48:42Z</dcterms:created>
  <dcterms:modified xsi:type="dcterms:W3CDTF">2021-09-11T08:12:43Z</dcterms:modified>
</cp:coreProperties>
</file>